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7747552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Something </a:t>
                      </a:r>
                      <a:r>
                        <a:rPr kumimoji="0" lang="en-US" sz="1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Something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held with both hands,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14 paper, 3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628D110-2A38-4018-AD2E-6B6BF88938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671915"/>
            <a:ext cx="7025777" cy="326429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2" y="384561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Something </a:t>
            </a:r>
            <a:r>
              <a:rPr lang="en-US" b="1" dirty="0" err="1"/>
              <a:t>Something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Something </a:t>
            </a:r>
            <a:r>
              <a:rPr lang="en-US" dirty="0" err="1"/>
              <a:t>Something</a:t>
            </a:r>
            <a:r>
              <a:rPr lang="en-US" dirty="0"/>
              <a:t> is a 31 round, 155 point, Comstock field course. There are 14 USPSA targets, 2 USPSA mini poppers, and 1 Colt popper. The best two hits on paper will score, and steel must fall to score. The start signal is audible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muzzle pointed at orange cone. Loaded carbine is held with both hands, shouldered,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1459</TotalTime>
  <Words>196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210</cp:revision>
  <cp:lastPrinted>2016-01-15T21:54:08Z</cp:lastPrinted>
  <dcterms:created xsi:type="dcterms:W3CDTF">2002-08-21T12:11:08Z</dcterms:created>
  <dcterms:modified xsi:type="dcterms:W3CDTF">2020-06-09T18:53:26Z</dcterms:modified>
  <cp:category>Shooting</cp:category>
</cp:coreProperties>
</file>

<file path=docProps/thumbnail.jpeg>
</file>